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18288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0" roundtripDataSignature="AMtx7mgedjMOxSoQcjhv247glUaOFF4tf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F73F9B3-20A1-476A-A89F-E9EB5145C8E4}">
  <a:tblStyle styleId="{1F73F9B3-20A1-476A-A89F-E9EB5145C8E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fill>
          <a:solidFill>
            <a:srgbClr val="CDD4EA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CDD4EA"/>
          </a:solidFill>
        </a:fill>
      </a:tcStyle>
    </a:band1V>
    <a:band2V>
      <a:tcTxStyle b="off" i="off"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9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7343431343_0_413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7343431343_0_4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27343431343_0_4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7" name="Google Shape;247;p9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0" name="Google Shape;70;p1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p3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p4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p5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9" name="Google Shape;149;p6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4" name="Google Shape;204;p7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9" name="Google Shape;219;p8:notes"/>
          <p:cNvSpPr/>
          <p:nvPr>
            <p:ph idx="2" type="sldImg"/>
          </p:nvPr>
        </p:nvSpPr>
        <p:spPr>
          <a:xfrm>
            <a:off x="-685800" y="1143000"/>
            <a:ext cx="82296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27343431343_0_366"/>
          <p:cNvSpPr txBox="1"/>
          <p:nvPr>
            <p:ph type="ctrTitle"/>
          </p:nvPr>
        </p:nvSpPr>
        <p:spPr>
          <a:xfrm>
            <a:off x="623417" y="992767"/>
            <a:ext cx="17041200" cy="2736900"/>
          </a:xfrm>
          <a:prstGeom prst="rect">
            <a:avLst/>
          </a:prstGeom>
        </p:spPr>
        <p:txBody>
          <a:bodyPr anchorCtr="0" anchor="b" bIns="162525" lIns="162525" spcFirstLastPara="1" rIns="162525" wrap="square" tIns="1625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1pPr>
            <a:lvl2pPr lvl="1" algn="ctr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2pPr>
            <a:lvl3pPr lvl="2" algn="ctr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3pPr>
            <a:lvl4pPr lvl="3" algn="ctr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4pPr>
            <a:lvl5pPr lvl="4" algn="ctr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5pPr>
            <a:lvl6pPr lvl="5" algn="ctr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6pPr>
            <a:lvl7pPr lvl="6" algn="ctr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7pPr>
            <a:lvl8pPr lvl="7" algn="ctr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8pPr>
            <a:lvl9pPr lvl="8" algn="ctr">
              <a:spcBef>
                <a:spcPts val="0"/>
              </a:spcBef>
              <a:spcAft>
                <a:spcPts val="0"/>
              </a:spcAft>
              <a:buSzPts val="9200"/>
              <a:buNone/>
              <a:defRPr sz="9200"/>
            </a:lvl9pPr>
          </a:lstStyle>
          <a:p/>
        </p:txBody>
      </p:sp>
      <p:sp>
        <p:nvSpPr>
          <p:cNvPr id="15" name="Google Shape;15;g27343431343_0_366"/>
          <p:cNvSpPr txBox="1"/>
          <p:nvPr>
            <p:ph idx="1" type="subTitle"/>
          </p:nvPr>
        </p:nvSpPr>
        <p:spPr>
          <a:xfrm>
            <a:off x="623400" y="3778833"/>
            <a:ext cx="17041200" cy="10569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/>
        </p:txBody>
      </p:sp>
      <p:sp>
        <p:nvSpPr>
          <p:cNvPr id="16" name="Google Shape;16;g27343431343_0_366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7343431343_0_401"/>
          <p:cNvSpPr txBox="1"/>
          <p:nvPr>
            <p:ph hasCustomPrompt="1" type="title"/>
          </p:nvPr>
        </p:nvSpPr>
        <p:spPr>
          <a:xfrm>
            <a:off x="623400" y="1474833"/>
            <a:ext cx="17041200" cy="2618100"/>
          </a:xfrm>
          <a:prstGeom prst="rect">
            <a:avLst/>
          </a:prstGeom>
        </p:spPr>
        <p:txBody>
          <a:bodyPr anchorCtr="0" anchor="b" bIns="162525" lIns="162525" spcFirstLastPara="1" rIns="162525" wrap="square" tIns="1625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300"/>
              <a:buNone/>
              <a:defRPr sz="21300"/>
            </a:lvl9pPr>
          </a:lstStyle>
          <a:p>
            <a:r>
              <a:t>xx%</a:t>
            </a:r>
          </a:p>
        </p:txBody>
      </p:sp>
      <p:sp>
        <p:nvSpPr>
          <p:cNvPr id="50" name="Google Shape;50;g27343431343_0_401"/>
          <p:cNvSpPr txBox="1"/>
          <p:nvPr>
            <p:ph idx="1" type="body"/>
          </p:nvPr>
        </p:nvSpPr>
        <p:spPr>
          <a:xfrm>
            <a:off x="623400" y="4202967"/>
            <a:ext cx="17041200" cy="17343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indent="-431800" lvl="0" marL="457200" algn="ctr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387350" lvl="1" marL="91440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indent="-387350" lvl="2" marL="137160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indent="-387350" lvl="3" marL="182880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indent="-387350" lvl="4" marL="228600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indent="-387350" lvl="5" marL="274320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indent="-387350" lvl="6" marL="320040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indent="-387350" lvl="7" marL="3657600" algn="ctr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indent="-387350" lvl="8" marL="4114800" algn="ctr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/>
        </p:txBody>
      </p:sp>
      <p:sp>
        <p:nvSpPr>
          <p:cNvPr id="51" name="Google Shape;51;g27343431343_0_401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g27343431343_0_405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7343431343_0_407"/>
          <p:cNvSpPr txBox="1"/>
          <p:nvPr>
            <p:ph type="title"/>
          </p:nvPr>
        </p:nvSpPr>
        <p:spPr>
          <a:xfrm>
            <a:off x="1257300" y="365126"/>
            <a:ext cx="15773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g27343431343_0_407"/>
          <p:cNvSpPr txBox="1"/>
          <p:nvPr>
            <p:ph idx="1" type="body"/>
          </p:nvPr>
        </p:nvSpPr>
        <p:spPr>
          <a:xfrm>
            <a:off x="1257300" y="1825625"/>
            <a:ext cx="157734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g27343431343_0_407"/>
          <p:cNvSpPr txBox="1"/>
          <p:nvPr>
            <p:ph idx="10" type="dt"/>
          </p:nvPr>
        </p:nvSpPr>
        <p:spPr>
          <a:xfrm>
            <a:off x="12573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g27343431343_0_407"/>
          <p:cNvSpPr txBox="1"/>
          <p:nvPr>
            <p:ph idx="11" type="ftr"/>
          </p:nvPr>
        </p:nvSpPr>
        <p:spPr>
          <a:xfrm>
            <a:off x="6057900" y="6356351"/>
            <a:ext cx="61722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g27343431343_0_407"/>
          <p:cNvSpPr txBox="1"/>
          <p:nvPr>
            <p:ph idx="12" type="sldNum"/>
          </p:nvPr>
        </p:nvSpPr>
        <p:spPr>
          <a:xfrm>
            <a:off x="12915900" y="6356351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27343431343_0_370"/>
          <p:cNvSpPr txBox="1"/>
          <p:nvPr>
            <p:ph type="title"/>
          </p:nvPr>
        </p:nvSpPr>
        <p:spPr>
          <a:xfrm>
            <a:off x="623400" y="2867800"/>
            <a:ext cx="17041200" cy="11223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/>
        </p:txBody>
      </p:sp>
      <p:sp>
        <p:nvSpPr>
          <p:cNvPr id="19" name="Google Shape;19;g27343431343_0_370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g27343431343_0_373"/>
          <p:cNvSpPr txBox="1"/>
          <p:nvPr>
            <p:ph type="title"/>
          </p:nvPr>
        </p:nvSpPr>
        <p:spPr>
          <a:xfrm>
            <a:off x="623400" y="593367"/>
            <a:ext cx="17041200" cy="7635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2" name="Google Shape;22;g27343431343_0_373"/>
          <p:cNvSpPr txBox="1"/>
          <p:nvPr>
            <p:ph idx="1" type="body"/>
          </p:nvPr>
        </p:nvSpPr>
        <p:spPr>
          <a:xfrm>
            <a:off x="623400" y="1536633"/>
            <a:ext cx="17041200" cy="45552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387350" lvl="1" marL="9144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indent="-387350" lvl="2" marL="13716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indent="-387350" lvl="3" marL="18288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indent="-387350" lvl="4" marL="22860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indent="-387350" lvl="5" marL="27432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indent="-387350" lvl="6" marL="32004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indent="-387350" lvl="7" marL="36576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indent="-387350" lvl="8" marL="41148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/>
        </p:txBody>
      </p:sp>
      <p:sp>
        <p:nvSpPr>
          <p:cNvPr id="23" name="Google Shape;23;g27343431343_0_373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g27343431343_0_377"/>
          <p:cNvSpPr txBox="1"/>
          <p:nvPr>
            <p:ph type="title"/>
          </p:nvPr>
        </p:nvSpPr>
        <p:spPr>
          <a:xfrm>
            <a:off x="623400" y="593367"/>
            <a:ext cx="17041200" cy="7635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26" name="Google Shape;26;g27343431343_0_377"/>
          <p:cNvSpPr txBox="1"/>
          <p:nvPr>
            <p:ph idx="1" type="body"/>
          </p:nvPr>
        </p:nvSpPr>
        <p:spPr>
          <a:xfrm>
            <a:off x="623400" y="1536633"/>
            <a:ext cx="7999800" cy="45552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indent="-361950" lvl="1" marL="9144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27" name="Google Shape;27;g27343431343_0_377"/>
          <p:cNvSpPr txBox="1"/>
          <p:nvPr>
            <p:ph idx="2" type="body"/>
          </p:nvPr>
        </p:nvSpPr>
        <p:spPr>
          <a:xfrm>
            <a:off x="9664800" y="1536633"/>
            <a:ext cx="7999800" cy="45552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 sz="2500"/>
            </a:lvl1pPr>
            <a:lvl2pPr indent="-361950" lvl="1" marL="9144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28" name="Google Shape;28;g27343431343_0_377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g27343431343_0_382"/>
          <p:cNvSpPr txBox="1"/>
          <p:nvPr>
            <p:ph type="title"/>
          </p:nvPr>
        </p:nvSpPr>
        <p:spPr>
          <a:xfrm>
            <a:off x="623400" y="593367"/>
            <a:ext cx="17041200" cy="7635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/>
            </a:lvl9pPr>
          </a:lstStyle>
          <a:p/>
        </p:txBody>
      </p:sp>
      <p:sp>
        <p:nvSpPr>
          <p:cNvPr id="31" name="Google Shape;31;g27343431343_0_382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g27343431343_0_385"/>
          <p:cNvSpPr txBox="1"/>
          <p:nvPr>
            <p:ph type="title"/>
          </p:nvPr>
        </p:nvSpPr>
        <p:spPr>
          <a:xfrm>
            <a:off x="623400" y="740800"/>
            <a:ext cx="5616000" cy="1007700"/>
          </a:xfrm>
          <a:prstGeom prst="rect">
            <a:avLst/>
          </a:prstGeom>
        </p:spPr>
        <p:txBody>
          <a:bodyPr anchorCtr="0" anchor="b" bIns="162525" lIns="162525" spcFirstLastPara="1" rIns="162525" wrap="square" tIns="1625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1pPr>
            <a:lvl2pPr lvl="1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/>
        </p:txBody>
      </p:sp>
      <p:sp>
        <p:nvSpPr>
          <p:cNvPr id="34" name="Google Shape;34;g27343431343_0_385"/>
          <p:cNvSpPr txBox="1"/>
          <p:nvPr>
            <p:ph idx="1" type="body"/>
          </p:nvPr>
        </p:nvSpPr>
        <p:spPr>
          <a:xfrm>
            <a:off x="623400" y="1852800"/>
            <a:ext cx="5616000" cy="42393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indent="-361950" lvl="0" marL="4572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1pPr>
            <a:lvl2pPr indent="-361950" lvl="1" marL="9144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2pPr>
            <a:lvl3pPr indent="-361950" lvl="2" marL="13716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3pPr>
            <a:lvl4pPr indent="-361950" lvl="3" marL="18288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4pPr>
            <a:lvl5pPr indent="-361950" lvl="4" marL="22860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5pPr>
            <a:lvl6pPr indent="-361950" lvl="5" marL="27432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6pPr>
            <a:lvl7pPr indent="-361950" lvl="6" marL="3200400">
              <a:spcBef>
                <a:spcPts val="0"/>
              </a:spcBef>
              <a:spcAft>
                <a:spcPts val="0"/>
              </a:spcAft>
              <a:buSzPts val="2100"/>
              <a:buChar char="●"/>
              <a:defRPr sz="2100"/>
            </a:lvl7pPr>
            <a:lvl8pPr indent="-361950" lvl="7" marL="3657600">
              <a:spcBef>
                <a:spcPts val="0"/>
              </a:spcBef>
              <a:spcAft>
                <a:spcPts val="0"/>
              </a:spcAft>
              <a:buSzPts val="2100"/>
              <a:buChar char="○"/>
              <a:defRPr sz="2100"/>
            </a:lvl8pPr>
            <a:lvl9pPr indent="-361950" lvl="8" marL="4114800">
              <a:spcBef>
                <a:spcPts val="0"/>
              </a:spcBef>
              <a:spcAft>
                <a:spcPts val="0"/>
              </a:spcAft>
              <a:buSzPts val="2100"/>
              <a:buChar char="■"/>
              <a:defRPr sz="2100"/>
            </a:lvl9pPr>
          </a:lstStyle>
          <a:p/>
        </p:txBody>
      </p:sp>
      <p:sp>
        <p:nvSpPr>
          <p:cNvPr id="35" name="Google Shape;35;g27343431343_0_385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27343431343_0_389"/>
          <p:cNvSpPr txBox="1"/>
          <p:nvPr>
            <p:ph type="title"/>
          </p:nvPr>
        </p:nvSpPr>
        <p:spPr>
          <a:xfrm>
            <a:off x="980500" y="600200"/>
            <a:ext cx="12735600" cy="54543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/>
        </p:txBody>
      </p:sp>
      <p:sp>
        <p:nvSpPr>
          <p:cNvPr id="38" name="Google Shape;38;g27343431343_0_389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g27343431343_0_392"/>
          <p:cNvSpPr/>
          <p:nvPr/>
        </p:nvSpPr>
        <p:spPr>
          <a:xfrm>
            <a:off x="9144000" y="-167"/>
            <a:ext cx="9144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62525" lIns="162525" spcFirstLastPara="1" rIns="162525" wrap="square" tIns="162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g27343431343_0_392"/>
          <p:cNvSpPr txBox="1"/>
          <p:nvPr>
            <p:ph type="title"/>
          </p:nvPr>
        </p:nvSpPr>
        <p:spPr>
          <a:xfrm>
            <a:off x="531000" y="1644233"/>
            <a:ext cx="8090400" cy="1976400"/>
          </a:xfrm>
          <a:prstGeom prst="rect">
            <a:avLst/>
          </a:prstGeom>
        </p:spPr>
        <p:txBody>
          <a:bodyPr anchorCtr="0" anchor="b" bIns="162525" lIns="162525" spcFirstLastPara="1" rIns="162525" wrap="square" tIns="1625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algn="ctr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/>
        </p:txBody>
      </p:sp>
      <p:sp>
        <p:nvSpPr>
          <p:cNvPr id="42" name="Google Shape;42;g27343431343_0_392"/>
          <p:cNvSpPr txBox="1"/>
          <p:nvPr>
            <p:ph idx="1" type="subTitle"/>
          </p:nvPr>
        </p:nvSpPr>
        <p:spPr>
          <a:xfrm>
            <a:off x="531000" y="3737433"/>
            <a:ext cx="8090400" cy="16467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43" name="Google Shape;43;g27343431343_0_392"/>
          <p:cNvSpPr txBox="1"/>
          <p:nvPr>
            <p:ph idx="2" type="body"/>
          </p:nvPr>
        </p:nvSpPr>
        <p:spPr>
          <a:xfrm>
            <a:off x="9879000" y="965433"/>
            <a:ext cx="7674000" cy="49269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/>
          </a:bodyPr>
          <a:lstStyle>
            <a:lvl1pPr indent="-431800" lvl="0" marL="457200">
              <a:spcBef>
                <a:spcPts val="0"/>
              </a:spcBef>
              <a:spcAft>
                <a:spcPts val="0"/>
              </a:spcAft>
              <a:buSzPts val="3200"/>
              <a:buChar char="●"/>
              <a:defRPr/>
            </a:lvl1pPr>
            <a:lvl2pPr indent="-387350" lvl="1" marL="9144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2pPr>
            <a:lvl3pPr indent="-387350" lvl="2" marL="13716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3pPr>
            <a:lvl4pPr indent="-387350" lvl="3" marL="18288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4pPr>
            <a:lvl5pPr indent="-387350" lvl="4" marL="22860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5pPr>
            <a:lvl6pPr indent="-387350" lvl="5" marL="27432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6pPr>
            <a:lvl7pPr indent="-387350" lvl="6" marL="32004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7pPr>
            <a:lvl8pPr indent="-387350" lvl="7" marL="3657600">
              <a:spcBef>
                <a:spcPts val="0"/>
              </a:spcBef>
              <a:spcAft>
                <a:spcPts val="0"/>
              </a:spcAft>
              <a:buSzPts val="2500"/>
              <a:buChar char="○"/>
              <a:defRPr/>
            </a:lvl8pPr>
            <a:lvl9pPr indent="-387350" lvl="8" marL="4114800">
              <a:spcBef>
                <a:spcPts val="0"/>
              </a:spcBef>
              <a:spcAft>
                <a:spcPts val="0"/>
              </a:spcAft>
              <a:buSzPts val="2500"/>
              <a:buChar char="■"/>
              <a:defRPr/>
            </a:lvl9pPr>
          </a:lstStyle>
          <a:p/>
        </p:txBody>
      </p:sp>
      <p:sp>
        <p:nvSpPr>
          <p:cNvPr id="44" name="Google Shape;44;g27343431343_0_392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27343431343_0_398"/>
          <p:cNvSpPr txBox="1"/>
          <p:nvPr>
            <p:ph idx="1" type="body"/>
          </p:nvPr>
        </p:nvSpPr>
        <p:spPr>
          <a:xfrm>
            <a:off x="623400" y="5640767"/>
            <a:ext cx="11997600" cy="806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</a:lstStyle>
          <a:p/>
        </p:txBody>
      </p:sp>
      <p:sp>
        <p:nvSpPr>
          <p:cNvPr id="47" name="Google Shape;47;g27343431343_0_398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27343431343_0_362"/>
          <p:cNvSpPr txBox="1"/>
          <p:nvPr>
            <p:ph type="title"/>
          </p:nvPr>
        </p:nvSpPr>
        <p:spPr>
          <a:xfrm>
            <a:off x="623400" y="593367"/>
            <a:ext cx="170412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62525" lIns="162525" spcFirstLastPara="1" rIns="162525" wrap="square" tIns="1625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None/>
              <a:defRPr sz="5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" name="Google Shape;11;g27343431343_0_362"/>
          <p:cNvSpPr txBox="1"/>
          <p:nvPr>
            <p:ph idx="1" type="body"/>
          </p:nvPr>
        </p:nvSpPr>
        <p:spPr>
          <a:xfrm>
            <a:off x="623400" y="1536633"/>
            <a:ext cx="170412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62525" lIns="162525" spcFirstLastPara="1" rIns="162525" wrap="square" tIns="162525">
            <a:normAutofit/>
          </a:bodyPr>
          <a:lstStyle>
            <a:lvl1pPr indent="-431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Char char="●"/>
              <a:defRPr sz="3200">
                <a:solidFill>
                  <a:schemeClr val="dk2"/>
                </a:solidFill>
              </a:defRPr>
            </a:lvl1pPr>
            <a:lvl2pPr indent="-3873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2pPr>
            <a:lvl3pPr indent="-3873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3pPr>
            <a:lvl4pPr indent="-3873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4pPr>
            <a:lvl5pPr indent="-3873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5pPr>
            <a:lvl6pPr indent="-3873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6pPr>
            <a:lvl7pPr indent="-3873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●"/>
              <a:defRPr sz="2500">
                <a:solidFill>
                  <a:schemeClr val="dk2"/>
                </a:solidFill>
              </a:defRPr>
            </a:lvl7pPr>
            <a:lvl8pPr indent="-3873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○"/>
              <a:defRPr sz="2500">
                <a:solidFill>
                  <a:schemeClr val="dk2"/>
                </a:solidFill>
              </a:defRPr>
            </a:lvl8pPr>
            <a:lvl9pPr indent="-3873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■"/>
              <a:defRPr sz="25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" name="Google Shape;12;g27343431343_0_362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>
            <a:lvl1pPr lvl="0" algn="r">
              <a:buNone/>
              <a:defRPr sz="1800">
                <a:solidFill>
                  <a:schemeClr val="dk2"/>
                </a:solidFill>
              </a:defRPr>
            </a:lvl1pPr>
            <a:lvl2pPr lvl="1" algn="r">
              <a:buNone/>
              <a:defRPr sz="1800">
                <a:solidFill>
                  <a:schemeClr val="dk2"/>
                </a:solidFill>
              </a:defRPr>
            </a:lvl2pPr>
            <a:lvl3pPr lvl="2" algn="r">
              <a:buNone/>
              <a:defRPr sz="1800">
                <a:solidFill>
                  <a:schemeClr val="dk2"/>
                </a:solidFill>
              </a:defRPr>
            </a:lvl3pPr>
            <a:lvl4pPr lvl="3" algn="r">
              <a:buNone/>
              <a:defRPr sz="1800">
                <a:solidFill>
                  <a:schemeClr val="dk2"/>
                </a:solidFill>
              </a:defRPr>
            </a:lvl4pPr>
            <a:lvl5pPr lvl="4" algn="r">
              <a:buNone/>
              <a:defRPr sz="1800">
                <a:solidFill>
                  <a:schemeClr val="dk2"/>
                </a:solidFill>
              </a:defRPr>
            </a:lvl5pPr>
            <a:lvl6pPr lvl="5" algn="r">
              <a:buNone/>
              <a:defRPr sz="1800">
                <a:solidFill>
                  <a:schemeClr val="dk2"/>
                </a:solidFill>
              </a:defRPr>
            </a:lvl6pPr>
            <a:lvl7pPr lvl="6" algn="r">
              <a:buNone/>
              <a:defRPr sz="1800">
                <a:solidFill>
                  <a:schemeClr val="dk2"/>
                </a:solidFill>
              </a:defRPr>
            </a:lvl7pPr>
            <a:lvl8pPr lvl="7" algn="r">
              <a:buNone/>
              <a:defRPr sz="1800">
                <a:solidFill>
                  <a:schemeClr val="dk2"/>
                </a:solidFill>
              </a:defRPr>
            </a:lvl8pPr>
            <a:lvl9pPr lvl="8" algn="r">
              <a:buNone/>
              <a:defRPr sz="18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Relationship Id="rId5" Type="http://schemas.openxmlformats.org/officeDocument/2006/relationships/image" Target="../media/image26.png"/><Relationship Id="rId6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23.png"/><Relationship Id="rId5" Type="http://schemas.openxmlformats.org/officeDocument/2006/relationships/image" Target="../media/image14.png"/><Relationship Id="rId6" Type="http://schemas.openxmlformats.org/officeDocument/2006/relationships/image" Target="../media/image5.jpg"/><Relationship Id="rId7" Type="http://schemas.openxmlformats.org/officeDocument/2006/relationships/image" Target="../media/image2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0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2.png"/><Relationship Id="rId4" Type="http://schemas.openxmlformats.org/officeDocument/2006/relationships/image" Target="../media/image8.jpg"/><Relationship Id="rId9" Type="http://schemas.openxmlformats.org/officeDocument/2006/relationships/image" Target="../media/image19.png"/><Relationship Id="rId5" Type="http://schemas.openxmlformats.org/officeDocument/2006/relationships/image" Target="../media/image17.jpg"/><Relationship Id="rId6" Type="http://schemas.openxmlformats.org/officeDocument/2006/relationships/image" Target="../media/image12.jpg"/><Relationship Id="rId7" Type="http://schemas.openxmlformats.org/officeDocument/2006/relationships/image" Target="../media/image10.jpg"/><Relationship Id="rId8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7343431343_0_413"/>
          <p:cNvSpPr txBox="1"/>
          <p:nvPr>
            <p:ph type="ctrTitle"/>
          </p:nvPr>
        </p:nvSpPr>
        <p:spPr>
          <a:xfrm>
            <a:off x="623417" y="992767"/>
            <a:ext cx="17041200" cy="2736900"/>
          </a:xfrm>
          <a:prstGeom prst="rect">
            <a:avLst/>
          </a:prstGeom>
        </p:spPr>
        <p:txBody>
          <a:bodyPr anchorCtr="0" anchor="b" bIns="162525" lIns="162525" spcFirstLastPara="1" rIns="162525" wrap="square" tIns="1625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Coding to the Stars: The Technical Backbone of Project Flare</a:t>
            </a:r>
            <a:endParaRPr/>
          </a:p>
        </p:txBody>
      </p:sp>
      <p:sp>
        <p:nvSpPr>
          <p:cNvPr id="66" name="Google Shape;66;g27343431343_0_413"/>
          <p:cNvSpPr txBox="1"/>
          <p:nvPr>
            <p:ph idx="1" type="subTitle"/>
          </p:nvPr>
        </p:nvSpPr>
        <p:spPr>
          <a:xfrm>
            <a:off x="623400" y="3778833"/>
            <a:ext cx="17041200" cy="1056900"/>
          </a:xfrm>
          <a:prstGeom prst="rect">
            <a:avLst/>
          </a:prstGeom>
        </p:spPr>
        <p:txBody>
          <a:bodyPr anchorCtr="0" anchor="t" bIns="162525" lIns="162525" spcFirstLastPara="1" rIns="162525" wrap="square" tIns="1625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g27343431343_0_413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</p:spPr>
        <p:txBody>
          <a:bodyPr anchorCtr="0" anchor="ctr" bIns="162525" lIns="162525" spcFirstLastPara="1" rIns="162525" wrap="square" tIns="162525">
            <a:normAutofit fontScale="85000" lnSpcReduction="2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9"/>
          <p:cNvSpPr txBox="1"/>
          <p:nvPr>
            <p:ph type="title"/>
          </p:nvPr>
        </p:nvSpPr>
        <p:spPr>
          <a:xfrm>
            <a:off x="1257300" y="365126"/>
            <a:ext cx="157734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/>
              <a:t>QUESTIONS?</a:t>
            </a:r>
            <a:endParaRPr/>
          </a:p>
        </p:txBody>
      </p:sp>
      <p:sp>
        <p:nvSpPr>
          <p:cNvPr id="250" name="Google Shape;250;p9"/>
          <p:cNvSpPr txBox="1"/>
          <p:nvPr>
            <p:ph idx="1" type="body"/>
          </p:nvPr>
        </p:nvSpPr>
        <p:spPr>
          <a:xfrm>
            <a:off x="1257300" y="1825625"/>
            <a:ext cx="157734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08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51" name="Google Shape;251;p9"/>
          <p:cNvSpPr txBox="1"/>
          <p:nvPr>
            <p:ph idx="11" type="ftr"/>
          </p:nvPr>
        </p:nvSpPr>
        <p:spPr>
          <a:xfrm>
            <a:off x="6057900" y="6356351"/>
            <a:ext cx="6172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Made by Israel Ogunmola</a:t>
            </a:r>
            <a:endParaRPr/>
          </a:p>
        </p:txBody>
      </p:sp>
      <p:sp>
        <p:nvSpPr>
          <p:cNvPr id="252" name="Google Shape;252;p9"/>
          <p:cNvSpPr txBox="1"/>
          <p:nvPr>
            <p:ph idx="12" type="sldNum"/>
          </p:nvPr>
        </p:nvSpPr>
        <p:spPr>
          <a:xfrm>
            <a:off x="129159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3" name="Google Shape;253;p9"/>
          <p:cNvSpPr txBox="1"/>
          <p:nvPr>
            <p:ph idx="10" type="dt"/>
          </p:nvPr>
        </p:nvSpPr>
        <p:spPr>
          <a:xfrm>
            <a:off x="12573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2023-12-30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/>
        </p:nvSpPr>
        <p:spPr>
          <a:xfrm>
            <a:off x="5730240" y="25078"/>
            <a:ext cx="4541520" cy="4001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1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DO WE NEED THIS </a:t>
            </a:r>
            <a:r>
              <a:rPr b="1" i="0" lang="en-US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FLARE 1.0?</a:t>
            </a:r>
            <a:endParaRPr b="1" i="0" sz="2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Google Shape;73;p1"/>
          <p:cNvSpPr txBox="1"/>
          <p:nvPr/>
        </p:nvSpPr>
        <p:spPr>
          <a:xfrm>
            <a:off x="782093" y="504851"/>
            <a:ext cx="5819676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OTMK1 was lost in the forest last year due to many factors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Due to competition timing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Rocket recovery was not possible on the same day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GPS Batteries last for 12 Hrs MAX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GPS Trackers lost signal at 500 m above sea level.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4" name="Google Shape;74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985" y="2257721"/>
            <a:ext cx="2229234" cy="3974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1183" y="2436387"/>
            <a:ext cx="2908743" cy="326044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"/>
          <p:cNvSpPr txBox="1"/>
          <p:nvPr>
            <p:ph idx="11" type="ftr"/>
          </p:nvPr>
        </p:nvSpPr>
        <p:spPr>
          <a:xfrm>
            <a:off x="6057900" y="6356351"/>
            <a:ext cx="6172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Made by Israel Ogunmola</a:t>
            </a:r>
            <a:endParaRPr/>
          </a:p>
        </p:txBody>
      </p:sp>
      <p:sp>
        <p:nvSpPr>
          <p:cNvPr id="77" name="Google Shape;77;p1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78" name="Google Shape;78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686600" y="2301397"/>
            <a:ext cx="3314400" cy="3290787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"/>
          <p:cNvSpPr txBox="1"/>
          <p:nvPr/>
        </p:nvSpPr>
        <p:spPr>
          <a:xfrm>
            <a:off x="11318805" y="3223938"/>
            <a:ext cx="61722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More Possible Reasons for Loss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Shear Pin Failure (Black Powder Size Overestimation)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4. GPS Signals lost past Tree-line (No reception)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5. GPS Battery Capacity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Batteries last for 12hrs MAX (Should last 24hrs Minimum)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6. Poor radio reception, rocket went invisible for a period of time.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Efficient implementation of FLARE 1.0 will tackle and solve all issues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"/>
          <p:cNvSpPr txBox="1"/>
          <p:nvPr/>
        </p:nvSpPr>
        <p:spPr>
          <a:xfrm>
            <a:off x="6601769" y="1021405"/>
            <a:ext cx="659841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Poor rocket tracking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Could not obtain rockets position during and after flight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 active telemetry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A triangle sign with a red arrow and white text&#10;&#10;Description automatically generated" id="81" name="Google Shape;81;p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5366128" y="58529"/>
            <a:ext cx="2658030" cy="238615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"/>
          <p:cNvSpPr txBox="1"/>
          <p:nvPr/>
        </p:nvSpPr>
        <p:spPr>
          <a:xfrm>
            <a:off x="381851" y="5696836"/>
            <a:ext cx="3518075" cy="92333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Main Chute Opened at Apogee (11,000ft) 😭, however, it was meant to open at 800ft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"/>
          <p:cNvSpPr txBox="1"/>
          <p:nvPr/>
        </p:nvSpPr>
        <p:spPr>
          <a:xfrm>
            <a:off x="4585726" y="5696836"/>
            <a:ext cx="3534673" cy="92333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Parachute was colored green 😭, but guess what? The grass was also colored green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1"/>
          <p:cNvSpPr txBox="1"/>
          <p:nvPr/>
        </p:nvSpPr>
        <p:spPr>
          <a:xfrm>
            <a:off x="11393182" y="2480726"/>
            <a:ext cx="3534673" cy="64633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Hard Crash Landing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Far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away from the launch Site 😭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Google Shape;85;p1"/>
          <p:cNvSpPr txBox="1"/>
          <p:nvPr/>
        </p:nvSpPr>
        <p:spPr>
          <a:xfrm>
            <a:off x="10105635" y="58522"/>
            <a:ext cx="513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“</a:t>
            </a:r>
            <a:r>
              <a:rPr b="1" i="0" lang="en-US" sz="1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FLARE</a:t>
            </a:r>
            <a:r>
              <a:rPr b="1" i="0" lang="en-US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” Flight Launch Analysis and Recovery Estimator</a:t>
            </a:r>
            <a:endParaRPr b="0" i="0" sz="18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>
            <p:ph idx="10" type="dt"/>
          </p:nvPr>
        </p:nvSpPr>
        <p:spPr>
          <a:xfrm>
            <a:off x="12573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2023-12-30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91088" y="136524"/>
            <a:ext cx="9119571" cy="301945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11" type="ftr"/>
          </p:nvPr>
        </p:nvSpPr>
        <p:spPr>
          <a:xfrm>
            <a:off x="6057900" y="6356351"/>
            <a:ext cx="6172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Made by Israel Ogunmola</a:t>
            </a:r>
            <a:endParaRPr/>
          </a:p>
        </p:txBody>
      </p:sp>
      <p:sp>
        <p:nvSpPr>
          <p:cNvPr id="93" name="Google Shape;93;p2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94" name="Google Shape;9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144000" y="3540446"/>
            <a:ext cx="6866658" cy="2677906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2"/>
          <p:cNvSpPr txBox="1"/>
          <p:nvPr/>
        </p:nvSpPr>
        <p:spPr>
          <a:xfrm>
            <a:off x="15885546" y="4587011"/>
            <a:ext cx="216408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OTMKII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15801726" y="1353863"/>
            <a:ext cx="216408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OTMKI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5227320" y="2832813"/>
            <a:ext cx="3488364" cy="6463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MAIN DIFFERENCE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OTMKII HAS NO PAYLOAD PARACHUTE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8" name="Google Shape;98;p2"/>
          <p:cNvCxnSpPr/>
          <p:nvPr/>
        </p:nvCxnSpPr>
        <p:spPr>
          <a:xfrm flipH="1" rot="10800000">
            <a:off x="6891088" y="1783636"/>
            <a:ext cx="2011680" cy="1049177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99" name="Google Shape;99;p2"/>
          <p:cNvCxnSpPr>
            <a:stCxn id="97" idx="2"/>
          </p:cNvCxnSpPr>
          <p:nvPr/>
        </p:nvCxnSpPr>
        <p:spPr>
          <a:xfrm>
            <a:off x="6971502" y="3479144"/>
            <a:ext cx="3850800" cy="1186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00" name="Google Shape;100;p2"/>
          <p:cNvSpPr txBox="1"/>
          <p:nvPr/>
        </p:nvSpPr>
        <p:spPr>
          <a:xfrm>
            <a:off x="792481" y="2340371"/>
            <a:ext cx="3850832" cy="1908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n-US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Other differences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OTMKII has a shorter overall length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OTMKII is aiming to go higher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1” Smaller in Diameter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OTMKII has only two (2) parachutes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Drogue &amp; Main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"/>
          <p:cNvSpPr txBox="1"/>
          <p:nvPr>
            <p:ph idx="10" type="dt"/>
          </p:nvPr>
        </p:nvSpPr>
        <p:spPr>
          <a:xfrm>
            <a:off x="12573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2023-12-30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 txBox="1"/>
          <p:nvPr>
            <p:ph idx="11" type="ftr"/>
          </p:nvPr>
        </p:nvSpPr>
        <p:spPr>
          <a:xfrm>
            <a:off x="6057900" y="6356351"/>
            <a:ext cx="6172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Made by Israel Ogunmola</a:t>
            </a:r>
            <a:endParaRPr/>
          </a:p>
        </p:txBody>
      </p:sp>
      <p:sp>
        <p:nvSpPr>
          <p:cNvPr id="107" name="Google Shape;107;p3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108" name="Google Shape;10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40042" y="1077530"/>
            <a:ext cx="9230741" cy="497314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3"/>
          <p:cNvSpPr txBox="1"/>
          <p:nvPr/>
        </p:nvSpPr>
        <p:spPr>
          <a:xfrm>
            <a:off x="8061960" y="378985"/>
            <a:ext cx="216408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OTMKI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0" name="Google Shape;110;p3"/>
          <p:cNvCxnSpPr/>
          <p:nvPr/>
        </p:nvCxnSpPr>
        <p:spPr>
          <a:xfrm>
            <a:off x="3387090" y="2240280"/>
            <a:ext cx="1058799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lgDash"/>
            <a:miter lim="800000"/>
            <a:headEnd len="sm" w="sm" type="none"/>
            <a:tailEnd len="sm" w="sm" type="none"/>
          </a:ln>
        </p:spPr>
      </p:cxnSp>
      <p:cxnSp>
        <p:nvCxnSpPr>
          <p:cNvPr id="111" name="Google Shape;111;p3"/>
          <p:cNvCxnSpPr/>
          <p:nvPr/>
        </p:nvCxnSpPr>
        <p:spPr>
          <a:xfrm>
            <a:off x="8244840" y="5090160"/>
            <a:ext cx="627888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lgDash"/>
            <a:miter lim="800000"/>
            <a:headEnd len="sm" w="sm" type="none"/>
            <a:tailEnd len="sm" w="sm" type="none"/>
          </a:ln>
        </p:spPr>
      </p:cxnSp>
      <p:sp>
        <p:nvSpPr>
          <p:cNvPr id="112" name="Google Shape;112;p3"/>
          <p:cNvSpPr txBox="1"/>
          <p:nvPr/>
        </p:nvSpPr>
        <p:spPr>
          <a:xfrm>
            <a:off x="140970" y="1778615"/>
            <a:ext cx="3246120" cy="923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Above this line, the rocket went invincible due to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 transmitter radio range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3"/>
          <p:cNvSpPr txBox="1"/>
          <p:nvPr/>
        </p:nvSpPr>
        <p:spPr>
          <a:xfrm>
            <a:off x="14523720" y="4628495"/>
            <a:ext cx="3246120" cy="9233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Below this line, rocket went invincible due to falling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below the trees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3"/>
          <p:cNvSpPr txBox="1"/>
          <p:nvPr>
            <p:ph idx="10" type="dt"/>
          </p:nvPr>
        </p:nvSpPr>
        <p:spPr>
          <a:xfrm>
            <a:off x="12573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2023-12-30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/>
          <p:nvPr/>
        </p:nvSpPr>
        <p:spPr>
          <a:xfrm>
            <a:off x="6873240" y="155688"/>
            <a:ext cx="45415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OTMK1 LESSONS LEARNED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0" name="Google Shape;120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1827" y="1664782"/>
            <a:ext cx="2821676" cy="3671842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4"/>
          <p:cNvSpPr txBox="1"/>
          <p:nvPr/>
        </p:nvSpPr>
        <p:spPr>
          <a:xfrm>
            <a:off x="105790" y="405592"/>
            <a:ext cx="5347816" cy="12003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Review this document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G:\Shared drives\Ontario Tech Rocketry\2022-2023 Ontario Tech Space and Rocketry\Departments\Launch Canada\2023-13-10 OTSR Post Flight Report.pdf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2" name="Google Shape;122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46727" y="2114082"/>
            <a:ext cx="2843852" cy="433832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4"/>
          <p:cNvSpPr txBox="1"/>
          <p:nvPr/>
        </p:nvSpPr>
        <p:spPr>
          <a:xfrm>
            <a:off x="7018195" y="1369883"/>
            <a:ext cx="45414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Telemetry Last Year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 a complete joke😭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Could fit in one man's right pocket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ZERO obtainable CSV format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Rocket GPS data was bouncing from place to place (Showed the rocket was in China, then Nigeria at some point)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should be filtered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4"/>
          <p:cNvSpPr txBox="1"/>
          <p:nvPr>
            <p:ph idx="11" type="ftr"/>
          </p:nvPr>
        </p:nvSpPr>
        <p:spPr>
          <a:xfrm>
            <a:off x="6057900" y="6356351"/>
            <a:ext cx="6172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Made by Israel Ogunmola</a:t>
            </a:r>
            <a:endParaRPr/>
          </a:p>
        </p:txBody>
      </p:sp>
      <p:sp>
        <p:nvSpPr>
          <p:cNvPr id="125" name="Google Shape;125;p4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cxnSp>
        <p:nvCxnSpPr>
          <p:cNvPr id="126" name="Google Shape;126;p4"/>
          <p:cNvCxnSpPr>
            <a:stCxn id="123" idx="1"/>
          </p:cNvCxnSpPr>
          <p:nvPr/>
        </p:nvCxnSpPr>
        <p:spPr>
          <a:xfrm flipH="1">
            <a:off x="5878495" y="2524283"/>
            <a:ext cx="1139700" cy="1674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pic>
        <p:nvPicPr>
          <p:cNvPr id="127" name="Google Shape;127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355159" y="118382"/>
            <a:ext cx="2175065" cy="4332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449897" y="917889"/>
            <a:ext cx="2609116" cy="56554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154123" y="3931100"/>
            <a:ext cx="3979754" cy="219538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4"/>
          <p:cNvSpPr txBox="1"/>
          <p:nvPr/>
        </p:nvSpPr>
        <p:spPr>
          <a:xfrm>
            <a:off x="14189663" y="4475360"/>
            <a:ext cx="4034131" cy="25853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rocket data was screen recorded using an android phone application: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Imagine spending hours scrubbing through this video in an off-road moving truck, typing into a dying computer on google maps while trying to filter the “potential” rocket coordinates by shaking eyes.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4"/>
          <p:cNvSpPr/>
          <p:nvPr/>
        </p:nvSpPr>
        <p:spPr>
          <a:xfrm rot="-8077693">
            <a:off x="13017520" y="4846320"/>
            <a:ext cx="1521440" cy="98060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4"/>
          <p:cNvSpPr/>
          <p:nvPr/>
        </p:nvSpPr>
        <p:spPr>
          <a:xfrm rot="-3044060">
            <a:off x="14475393" y="3255342"/>
            <a:ext cx="1521440" cy="980608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4"/>
          <p:cNvSpPr txBox="1"/>
          <p:nvPr>
            <p:ph idx="10" type="dt"/>
          </p:nvPr>
        </p:nvSpPr>
        <p:spPr>
          <a:xfrm>
            <a:off x="12573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2023-12-30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"/>
          <p:cNvSpPr txBox="1"/>
          <p:nvPr>
            <p:ph idx="11" type="ftr"/>
          </p:nvPr>
        </p:nvSpPr>
        <p:spPr>
          <a:xfrm>
            <a:off x="6057900" y="6356351"/>
            <a:ext cx="6172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Made by Israel Ogunmola</a:t>
            </a:r>
            <a:endParaRPr/>
          </a:p>
        </p:txBody>
      </p:sp>
      <p:sp>
        <p:nvSpPr>
          <p:cNvPr id="139" name="Google Shape;139;p5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id="140" name="Google Shape;14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5541" y="394317"/>
            <a:ext cx="8156917" cy="614459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5"/>
          <p:cNvSpPr txBox="1"/>
          <p:nvPr/>
        </p:nvSpPr>
        <p:spPr>
          <a:xfrm>
            <a:off x="8061960" y="378985"/>
            <a:ext cx="2164080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OTMKII</a:t>
            </a:r>
            <a:endParaRPr b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5"/>
          <p:cNvSpPr txBox="1"/>
          <p:nvPr/>
        </p:nvSpPr>
        <p:spPr>
          <a:xfrm>
            <a:off x="914400" y="671372"/>
            <a:ext cx="3722700" cy="12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Rocket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MAY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become invisible near apogee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 OTMKIIs position without use of live telemetry data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3" name="Google Shape;143;p5"/>
          <p:cNvCxnSpPr>
            <a:stCxn id="142" idx="3"/>
          </p:cNvCxnSpPr>
          <p:nvPr/>
        </p:nvCxnSpPr>
        <p:spPr>
          <a:xfrm>
            <a:off x="4637100" y="1271672"/>
            <a:ext cx="3272400" cy="511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4" name="Google Shape;144;p5"/>
          <p:cNvSpPr txBox="1"/>
          <p:nvPr/>
        </p:nvSpPr>
        <p:spPr>
          <a:xfrm>
            <a:off x="13650936" y="4298492"/>
            <a:ext cx="436274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Rocket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be invisible below tree line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 possible crash site with last received telemetry packets from OTMKII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5" name="Google Shape;145;p5"/>
          <p:cNvCxnSpPr>
            <a:stCxn id="144" idx="1"/>
          </p:cNvCxnSpPr>
          <p:nvPr/>
        </p:nvCxnSpPr>
        <p:spPr>
          <a:xfrm flipH="1">
            <a:off x="11399436" y="4760157"/>
            <a:ext cx="2251500" cy="238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46" name="Google Shape;146;p5"/>
          <p:cNvSpPr txBox="1"/>
          <p:nvPr>
            <p:ph idx="10" type="dt"/>
          </p:nvPr>
        </p:nvSpPr>
        <p:spPr>
          <a:xfrm>
            <a:off x="12573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2023-12-30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6"/>
          <p:cNvGrpSpPr/>
          <p:nvPr/>
        </p:nvGrpSpPr>
        <p:grpSpPr>
          <a:xfrm>
            <a:off x="4785852" y="1646719"/>
            <a:ext cx="1174954" cy="1174954"/>
            <a:chOff x="1737852" y="2310581"/>
            <a:chExt cx="1174954" cy="1174954"/>
          </a:xfrm>
        </p:grpSpPr>
        <p:sp>
          <p:nvSpPr>
            <p:cNvPr id="152" name="Google Shape;152;p6"/>
            <p:cNvSpPr/>
            <p:nvPr/>
          </p:nvSpPr>
          <p:spPr>
            <a:xfrm>
              <a:off x="1737852" y="2310581"/>
              <a:ext cx="1174954" cy="1174954"/>
            </a:xfrm>
            <a:prstGeom prst="diamond">
              <a:avLst/>
            </a:prstGeom>
            <a:solidFill>
              <a:srgbClr val="7030A0"/>
            </a:solidFill>
            <a:ln cap="flat" cmpd="sng" w="12700">
              <a:solidFill>
                <a:srgbClr val="1C305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t/>
              </a:r>
              <a:endPara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6"/>
            <p:cNvSpPr txBox="1"/>
            <p:nvPr/>
          </p:nvSpPr>
          <p:spPr>
            <a:xfrm>
              <a:off x="1737852" y="2743954"/>
              <a:ext cx="1174954" cy="3693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0" lang="en-US" sz="9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Rocket Transmits data</a:t>
              </a:r>
              <a:endParaRPr b="0" i="0" sz="9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4" name="Google Shape;154;p6"/>
          <p:cNvSpPr/>
          <p:nvPr/>
        </p:nvSpPr>
        <p:spPr>
          <a:xfrm>
            <a:off x="4389121" y="3386785"/>
            <a:ext cx="3365918" cy="1309002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FLARE 1.0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6"/>
          <p:cNvSpPr/>
          <p:nvPr/>
        </p:nvSpPr>
        <p:spPr>
          <a:xfrm>
            <a:off x="4981267" y="5679999"/>
            <a:ext cx="1959077" cy="676351"/>
          </a:xfrm>
          <a:prstGeom prst="rect">
            <a:avLst/>
          </a:prstGeom>
          <a:solidFill>
            <a:srgbClr val="A5A5A5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Output Rockets Predicted Position </a:t>
            </a:r>
            <a:r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@T+x + 2s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(Long + Latitude)</a:t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56" name="Google Shape;156;p6"/>
          <p:cNvCxnSpPr>
            <a:stCxn id="157" idx="2"/>
            <a:endCxn id="152" idx="0"/>
          </p:cNvCxnSpPr>
          <p:nvPr/>
        </p:nvCxnSpPr>
        <p:spPr>
          <a:xfrm>
            <a:off x="5373330" y="1281347"/>
            <a:ext cx="0" cy="365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58" name="Google Shape;158;p6"/>
          <p:cNvSpPr/>
          <p:nvPr/>
        </p:nvSpPr>
        <p:spPr>
          <a:xfrm>
            <a:off x="6057900" y="4085104"/>
            <a:ext cx="1607574" cy="547080"/>
          </a:xfrm>
          <a:prstGeom prst="rect">
            <a:avLst/>
          </a:prstGeom>
          <a:solidFill>
            <a:srgbClr val="00206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MATLAB</a:t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p6"/>
          <p:cNvSpPr/>
          <p:nvPr/>
        </p:nvSpPr>
        <p:spPr>
          <a:xfrm>
            <a:off x="6057900" y="3469891"/>
            <a:ext cx="1607574" cy="547080"/>
          </a:xfrm>
          <a:prstGeom prst="rect">
            <a:avLst/>
          </a:prstGeom>
          <a:solidFill>
            <a:srgbClr val="00206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EXCEL</a:t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0" name="Google Shape;160;p6"/>
          <p:cNvGrpSpPr/>
          <p:nvPr/>
        </p:nvGrpSpPr>
        <p:grpSpPr>
          <a:xfrm>
            <a:off x="6931741" y="1677281"/>
            <a:ext cx="4080388" cy="1174954"/>
            <a:chOff x="3864077" y="1646719"/>
            <a:chExt cx="4080388" cy="1174954"/>
          </a:xfrm>
        </p:grpSpPr>
        <p:sp>
          <p:nvSpPr>
            <p:cNvPr id="161" name="Google Shape;161;p6"/>
            <p:cNvSpPr/>
            <p:nvPr/>
          </p:nvSpPr>
          <p:spPr>
            <a:xfrm>
              <a:off x="4087761" y="1960656"/>
              <a:ext cx="1607574" cy="547080"/>
            </a:xfrm>
            <a:prstGeom prst="rect">
              <a:avLst/>
            </a:prstGeom>
            <a:solidFill>
              <a:srgbClr val="002060"/>
            </a:solidFill>
            <a:ln cap="flat" cmpd="sng" w="12700">
              <a:solidFill>
                <a:srgbClr val="1C305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Position data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(Longitude &amp; Latitude)</a:t>
              </a:r>
              <a:endPara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6"/>
            <p:cNvSpPr/>
            <p:nvPr/>
          </p:nvSpPr>
          <p:spPr>
            <a:xfrm>
              <a:off x="6096000" y="1960656"/>
              <a:ext cx="1607574" cy="547080"/>
            </a:xfrm>
            <a:prstGeom prst="rect">
              <a:avLst/>
            </a:prstGeom>
            <a:solidFill>
              <a:srgbClr val="002060"/>
            </a:solidFill>
            <a:ln cap="flat" cmpd="sng" w="12700">
              <a:solidFill>
                <a:srgbClr val="1C305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Orientation Data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(Euler Angles)</a:t>
              </a:r>
              <a:endPara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6"/>
            <p:cNvSpPr/>
            <p:nvPr/>
          </p:nvSpPr>
          <p:spPr>
            <a:xfrm>
              <a:off x="3864077" y="1646719"/>
              <a:ext cx="4080388" cy="1174954"/>
            </a:xfrm>
            <a:prstGeom prst="rect">
              <a:avLst/>
            </a:prstGeom>
            <a:noFill/>
            <a:ln cap="flat" cmpd="sng" w="12700">
              <a:solidFill>
                <a:srgbClr val="1C3052"/>
              </a:solidFill>
              <a:prstDash val="dashDot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164" name="Google Shape;164;p6"/>
          <p:cNvCxnSpPr>
            <a:stCxn id="153" idx="3"/>
            <a:endCxn id="163" idx="1"/>
          </p:cNvCxnSpPr>
          <p:nvPr/>
        </p:nvCxnSpPr>
        <p:spPr>
          <a:xfrm>
            <a:off x="5960806" y="2264758"/>
            <a:ext cx="9708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65" name="Google Shape;165;p6"/>
          <p:cNvCxnSpPr>
            <a:stCxn id="163" idx="2"/>
            <a:endCxn id="159" idx="0"/>
          </p:cNvCxnSpPr>
          <p:nvPr/>
        </p:nvCxnSpPr>
        <p:spPr>
          <a:xfrm rot="5400000">
            <a:off x="7607985" y="2105985"/>
            <a:ext cx="617700" cy="21102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grpSp>
        <p:nvGrpSpPr>
          <p:cNvPr id="166" name="Google Shape;166;p6"/>
          <p:cNvGrpSpPr/>
          <p:nvPr/>
        </p:nvGrpSpPr>
        <p:grpSpPr>
          <a:xfrm>
            <a:off x="4569543" y="734267"/>
            <a:ext cx="3698158" cy="555181"/>
            <a:chOff x="1521542" y="734267"/>
            <a:chExt cx="3698158" cy="555181"/>
          </a:xfrm>
        </p:grpSpPr>
        <p:sp>
          <p:nvSpPr>
            <p:cNvPr id="157" name="Google Shape;157;p6"/>
            <p:cNvSpPr/>
            <p:nvPr/>
          </p:nvSpPr>
          <p:spPr>
            <a:xfrm>
              <a:off x="1521542" y="734267"/>
              <a:ext cx="1607574" cy="547080"/>
            </a:xfrm>
            <a:prstGeom prst="rect">
              <a:avLst/>
            </a:prstGeom>
            <a:solidFill>
              <a:srgbClr val="002060"/>
            </a:solidFill>
            <a:ln cap="flat" cmpd="sng" w="12700">
              <a:solidFill>
                <a:srgbClr val="1C305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1" i="0" lang="en-US" sz="12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rPr>
                <a:t>Rocket in Flight</a:t>
              </a:r>
              <a:endParaRPr b="1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6"/>
            <p:cNvSpPr txBox="1"/>
            <p:nvPr/>
          </p:nvSpPr>
          <p:spPr>
            <a:xfrm>
              <a:off x="3320845" y="766228"/>
              <a:ext cx="1898855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i="0" lang="en-US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T+x seconds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(Rockets polling rate)</a:t>
              </a:r>
              <a:endPara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68" name="Google Shape;168;p6"/>
          <p:cNvSpPr/>
          <p:nvPr/>
        </p:nvSpPr>
        <p:spPr>
          <a:xfrm>
            <a:off x="4094484" y="581010"/>
            <a:ext cx="7171355" cy="5901852"/>
          </a:xfrm>
          <a:prstGeom prst="rect">
            <a:avLst/>
          </a:prstGeom>
          <a:noFill/>
          <a:ln cap="flat" cmpd="sng" w="12700">
            <a:solidFill>
              <a:srgbClr val="1C3052"/>
            </a:solidFill>
            <a:prstDash val="lgDashDot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9" name="Google Shape;169;p6"/>
          <p:cNvSpPr txBox="1"/>
          <p:nvPr/>
        </p:nvSpPr>
        <p:spPr>
          <a:xfrm>
            <a:off x="5688452" y="97660"/>
            <a:ext cx="4541520" cy="369332"/>
          </a:xfrm>
          <a:prstGeom prst="rect">
            <a:avLst/>
          </a:prstGeom>
          <a:solidFill>
            <a:srgbClr val="AEABAB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DURING FLIGHT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6"/>
          <p:cNvSpPr txBox="1"/>
          <p:nvPr/>
        </p:nvSpPr>
        <p:spPr>
          <a:xfrm>
            <a:off x="485704" y="96980"/>
            <a:ext cx="2457156" cy="369332"/>
          </a:xfrm>
          <a:prstGeom prst="rect">
            <a:avLst/>
          </a:prstGeom>
          <a:solidFill>
            <a:srgbClr val="AEABAB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PRE-FLIGHT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6"/>
          <p:cNvSpPr txBox="1"/>
          <p:nvPr/>
        </p:nvSpPr>
        <p:spPr>
          <a:xfrm>
            <a:off x="13477261" y="96980"/>
            <a:ext cx="2457156" cy="369332"/>
          </a:xfrm>
          <a:prstGeom prst="rect">
            <a:avLst/>
          </a:prstGeom>
          <a:solidFill>
            <a:srgbClr val="AEABAB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POST FLIGHT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6"/>
          <p:cNvSpPr/>
          <p:nvPr/>
        </p:nvSpPr>
        <p:spPr>
          <a:xfrm>
            <a:off x="867081" y="916953"/>
            <a:ext cx="1607574" cy="729766"/>
          </a:xfrm>
          <a:prstGeom prst="rect">
            <a:avLst/>
          </a:prstGeom>
          <a:solidFill>
            <a:srgbClr val="00206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Verify Launch </a:t>
            </a:r>
            <a:r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Angle, Latitude, Longitude &amp; Altitude</a:t>
            </a:r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6"/>
          <p:cNvSpPr/>
          <p:nvPr/>
        </p:nvSpPr>
        <p:spPr>
          <a:xfrm>
            <a:off x="881174" y="2131035"/>
            <a:ext cx="1607574" cy="547080"/>
          </a:xfrm>
          <a:prstGeom prst="rect">
            <a:avLst/>
          </a:prstGeom>
          <a:solidFill>
            <a:srgbClr val="00206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Measure Wind Speeds and Directions</a:t>
            </a:r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6"/>
          <p:cNvSpPr/>
          <p:nvPr/>
        </p:nvSpPr>
        <p:spPr>
          <a:xfrm>
            <a:off x="910495" y="4695786"/>
            <a:ext cx="1607574" cy="1391979"/>
          </a:xfrm>
          <a:prstGeom prst="rect">
            <a:avLst/>
          </a:prstGeom>
          <a:solidFill>
            <a:srgbClr val="548135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Update Launch Canada </a:t>
            </a:r>
            <a:r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Launch Card with newly projected altitude to gain more points PRIOR TO LAUNCH.</a:t>
            </a:r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6"/>
          <p:cNvSpPr/>
          <p:nvPr/>
        </p:nvSpPr>
        <p:spPr>
          <a:xfrm>
            <a:off x="13943655" y="1094938"/>
            <a:ext cx="1607574" cy="547080"/>
          </a:xfrm>
          <a:prstGeom prst="rect">
            <a:avLst/>
          </a:prstGeom>
          <a:solidFill>
            <a:srgbClr val="00206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Obtain Predicted Crash Site</a:t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6" name="Google Shape;176;p6"/>
          <p:cNvCxnSpPr>
            <a:stCxn id="168" idx="3"/>
            <a:endCxn id="175" idx="1"/>
          </p:cNvCxnSpPr>
          <p:nvPr/>
        </p:nvCxnSpPr>
        <p:spPr>
          <a:xfrm flipH="1" rot="10800000">
            <a:off x="11265839" y="1368336"/>
            <a:ext cx="2677800" cy="2163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77" name="Google Shape;177;p6"/>
          <p:cNvSpPr txBox="1"/>
          <p:nvPr>
            <p:ph idx="11" type="ftr"/>
          </p:nvPr>
        </p:nvSpPr>
        <p:spPr>
          <a:xfrm>
            <a:off x="6057900" y="6356351"/>
            <a:ext cx="6172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Made by Israel Ogunmola</a:t>
            </a:r>
            <a:endParaRPr/>
          </a:p>
        </p:txBody>
      </p:sp>
      <p:sp>
        <p:nvSpPr>
          <p:cNvPr id="178" name="Google Shape;178;p6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179" name="Google Shape;179;p6"/>
          <p:cNvSpPr/>
          <p:nvPr/>
        </p:nvSpPr>
        <p:spPr>
          <a:xfrm>
            <a:off x="881174" y="3028035"/>
            <a:ext cx="1607574" cy="547080"/>
          </a:xfrm>
          <a:prstGeom prst="rect">
            <a:avLst/>
          </a:prstGeom>
          <a:solidFill>
            <a:srgbClr val="002060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Re-run Open rocket Simulation</a:t>
            </a:r>
            <a:endParaRPr b="0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6"/>
          <p:cNvSpPr/>
          <p:nvPr/>
        </p:nvSpPr>
        <p:spPr>
          <a:xfrm>
            <a:off x="682906" y="758127"/>
            <a:ext cx="2062753" cy="3031287"/>
          </a:xfrm>
          <a:prstGeom prst="rect">
            <a:avLst/>
          </a:prstGeom>
          <a:noFill/>
          <a:ln cap="flat" cmpd="sng" w="19050">
            <a:solidFill>
              <a:srgbClr val="1C3052"/>
            </a:solidFill>
            <a:prstDash val="lgDash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1" name="Google Shape;181;p6"/>
          <p:cNvCxnSpPr>
            <a:stCxn id="180" idx="2"/>
            <a:endCxn id="174" idx="0"/>
          </p:cNvCxnSpPr>
          <p:nvPr/>
        </p:nvCxnSpPr>
        <p:spPr>
          <a:xfrm flipH="1" rot="-5400000">
            <a:off x="1261433" y="4242264"/>
            <a:ext cx="906300" cy="6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82" name="Google Shape;182;p6"/>
          <p:cNvCxnSpPr>
            <a:stCxn id="159" idx="1"/>
            <a:endCxn id="158" idx="1"/>
          </p:cNvCxnSpPr>
          <p:nvPr/>
        </p:nvCxnSpPr>
        <p:spPr>
          <a:xfrm>
            <a:off x="6057900" y="3743431"/>
            <a:ext cx="600" cy="615300"/>
          </a:xfrm>
          <a:prstGeom prst="bentConnector3">
            <a:avLst>
              <a:gd fmla="val -63923333" name="adj1"/>
            </a:avLst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83" name="Google Shape;183;p6"/>
          <p:cNvSpPr txBox="1"/>
          <p:nvPr/>
        </p:nvSpPr>
        <p:spPr>
          <a:xfrm>
            <a:off x="7760067" y="3429000"/>
            <a:ext cx="189885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Data from the rocket comes as .csv file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6"/>
          <p:cNvSpPr txBox="1"/>
          <p:nvPr/>
        </p:nvSpPr>
        <p:spPr>
          <a:xfrm>
            <a:off x="7760067" y="4085104"/>
            <a:ext cx="189885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Continually import data into MATLAB</a:t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6"/>
          <p:cNvSpPr/>
          <p:nvPr/>
        </p:nvSpPr>
        <p:spPr>
          <a:xfrm>
            <a:off x="5756785" y="4739158"/>
            <a:ext cx="408040" cy="93166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6" name="Google Shape;186;p6"/>
          <p:cNvGrpSpPr/>
          <p:nvPr/>
        </p:nvGrpSpPr>
        <p:grpSpPr>
          <a:xfrm>
            <a:off x="13177722" y="2264758"/>
            <a:ext cx="3139440" cy="3139440"/>
            <a:chOff x="13576658" y="1712661"/>
            <a:chExt cx="3139440" cy="3139440"/>
          </a:xfrm>
        </p:grpSpPr>
        <p:grpSp>
          <p:nvGrpSpPr>
            <p:cNvPr id="187" name="Google Shape;187;p6"/>
            <p:cNvGrpSpPr/>
            <p:nvPr/>
          </p:nvGrpSpPr>
          <p:grpSpPr>
            <a:xfrm>
              <a:off x="13576658" y="1712661"/>
              <a:ext cx="3139440" cy="3139440"/>
              <a:chOff x="13507102" y="1548683"/>
              <a:chExt cx="3139440" cy="3139440"/>
            </a:xfrm>
          </p:grpSpPr>
          <p:sp>
            <p:nvSpPr>
              <p:cNvPr id="188" name="Google Shape;188;p6"/>
              <p:cNvSpPr/>
              <p:nvPr/>
            </p:nvSpPr>
            <p:spPr>
              <a:xfrm>
                <a:off x="13507102" y="1548683"/>
                <a:ext cx="3139440" cy="3139440"/>
              </a:xfrm>
              <a:prstGeom prst="ellipse">
                <a:avLst/>
              </a:prstGeom>
              <a:solidFill>
                <a:srgbClr val="FFB2B2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9" name="Google Shape;189;p6"/>
              <p:cNvSpPr/>
              <p:nvPr/>
            </p:nvSpPr>
            <p:spPr>
              <a:xfrm>
                <a:off x="14058447" y="2142354"/>
                <a:ext cx="2036750" cy="2036750"/>
              </a:xfrm>
              <a:prstGeom prst="ellipse">
                <a:avLst/>
              </a:prstGeom>
              <a:solidFill>
                <a:srgbClr val="99FF9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90" name="Google Shape;190;p6"/>
              <p:cNvSpPr/>
              <p:nvPr/>
            </p:nvSpPr>
            <p:spPr>
              <a:xfrm>
                <a:off x="14579709" y="2678115"/>
                <a:ext cx="994226" cy="994226"/>
              </a:xfrm>
              <a:prstGeom prst="ellipse">
                <a:avLst/>
              </a:prstGeom>
              <a:solidFill>
                <a:srgbClr val="FFF64D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t/>
                </a:r>
                <a:endParaRPr b="0" i="0" sz="1800" u="none" cap="none" strike="noStrike">
                  <a:solidFill>
                    <a:schemeClr val="lt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pic>
          <p:nvPicPr>
            <p:cNvPr descr="Dot PNG transparent image download, size: 3500x3500px" id="191" name="Google Shape;191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4841825" y="2916135"/>
              <a:ext cx="262950" cy="262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ot PNG transparent image download, size: 3500x3500px" id="192" name="Google Shape;192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5300322" y="3193232"/>
              <a:ext cx="262950" cy="262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ot PNG transparent image download, size: 3500x3500px" id="193" name="Google Shape;193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4841825" y="3415966"/>
              <a:ext cx="262950" cy="262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ot PNG transparent image download, size: 3500x3500px" id="194" name="Google Shape;194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5380541" y="2595551"/>
              <a:ext cx="262950" cy="262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ot PNG transparent image download, size: 3500x3500px" id="195" name="Google Shape;195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4492267" y="3860418"/>
              <a:ext cx="262950" cy="262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ot PNG transparent image download, size: 3500x3500px" id="196" name="Google Shape;196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5961788" y="4029072"/>
              <a:ext cx="262950" cy="262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ot PNG transparent image download, size: 3500x3500px" id="197" name="Google Shape;197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4329917" y="1987288"/>
              <a:ext cx="262950" cy="262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ot PNG transparent image download, size: 3500x3500px" id="198" name="Google Shape;198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3814396" y="3743430"/>
              <a:ext cx="262950" cy="2629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Dot PNG transparent image download, size: 3500x3500px" id="199" name="Google Shape;199;p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5976232" y="2314470"/>
              <a:ext cx="262950" cy="2629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0" name="Google Shape;200;p6"/>
          <p:cNvSpPr txBox="1"/>
          <p:nvPr/>
        </p:nvSpPr>
        <p:spPr>
          <a:xfrm>
            <a:off x="12690042" y="5536204"/>
            <a:ext cx="4114800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PROVIDE POSSIBLE COORDINATES IN RADIAL REGIONS BASED ON CONFIDENCE LEVELS/INTERVALS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6"/>
          <p:cNvSpPr txBox="1"/>
          <p:nvPr>
            <p:ph idx="10" type="dt"/>
          </p:nvPr>
        </p:nvSpPr>
        <p:spPr>
          <a:xfrm>
            <a:off x="12573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2023-12-30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7"/>
          <p:cNvSpPr txBox="1"/>
          <p:nvPr/>
        </p:nvSpPr>
        <p:spPr>
          <a:xfrm>
            <a:off x="6873240" y="258256"/>
            <a:ext cx="45415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 PLAN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7"/>
          <p:cNvSpPr txBox="1"/>
          <p:nvPr/>
        </p:nvSpPr>
        <p:spPr>
          <a:xfrm>
            <a:off x="509286" y="787078"/>
            <a:ext cx="1695691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the inbuilt kinematic solver developed (FLARE 1.0), collaborate with Avionics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Utilize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tab delimitated spacing 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storing data from the rocket (Avionics-Telemetry is responsible)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208" name="Google Shape;208;p7"/>
          <p:cNvGraphicFramePr/>
          <p:nvPr/>
        </p:nvGraphicFramePr>
        <p:xfrm>
          <a:off x="509286" y="1537743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{1F73F9B3-20A1-476A-A89F-E9EB5145C8E4}</a:tableStyleId>
              </a:tblPr>
              <a:tblGrid>
                <a:gridCol w="2438400"/>
                <a:gridCol w="2438400"/>
                <a:gridCol w="2438400"/>
                <a:gridCol w="2438400"/>
                <a:gridCol w="2438400"/>
              </a:tblGrid>
              <a:tr h="261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Date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Time (s)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Longitude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Latitude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Altitude (m)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Sunday December 24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0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47°59’12.97”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0" i="0" lang="en-US" sz="1800" u="none" cap="none" strike="noStrike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-81°50’54.05”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200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</a:tr>
              <a:tr h="3708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.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.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.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.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.</a:t>
                      </a:r>
                      <a:endParaRPr sz="1800" u="none" cap="none" strike="noStrike"/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209" name="Google Shape;209;p7"/>
          <p:cNvSpPr txBox="1"/>
          <p:nvPr/>
        </p:nvSpPr>
        <p:spPr>
          <a:xfrm>
            <a:off x="509286" y="2817848"/>
            <a:ext cx="16956911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 this data meaningful (Recovery is responsible)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Import CSV into MATLAB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Engineering Validation testing can be conducted by utilizing a GPS Coordinate recorder on a phone application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user can simply throw their phone carefully from one point of a room to another over well cushioned ground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OR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Examples" id="210" name="Google Shape;21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491" y="4163470"/>
            <a:ext cx="4561776" cy="2558006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7"/>
          <p:cNvSpPr txBox="1"/>
          <p:nvPr/>
        </p:nvSpPr>
        <p:spPr>
          <a:xfrm>
            <a:off x="5071063" y="3900668"/>
            <a:ext cx="12560446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Recovery should collaborate with Avionics and use the purchased flight computer which houses a GPS. Keep in mind however, due to timing – It will be faster and more beneficial to get started with whatever option is most readily available. 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7"/>
          <p:cNvSpPr txBox="1"/>
          <p:nvPr/>
        </p:nvSpPr>
        <p:spPr>
          <a:xfrm>
            <a:off x="5233108" y="4581593"/>
            <a:ext cx="12656308" cy="1754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Recovery is responsible for developing test methods to validate the use of FLARE and make it bug proof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Software Tester</a:t>
            </a: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Someone needs to develop a PYTHON script that writes to a notepad document at the rockets avionics poll rate to simulate the rocket as if it is transmitting data in real life.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Script should be able to write data at a specified polling rate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Allow user to specify invincibility regions based on altitude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2" marL="12001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Read data should be based on a real world measured data from a rocket flight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7"/>
          <p:cNvSpPr txBox="1"/>
          <p:nvPr>
            <p:ph idx="11" type="ftr"/>
          </p:nvPr>
        </p:nvSpPr>
        <p:spPr>
          <a:xfrm>
            <a:off x="6057900" y="6356351"/>
            <a:ext cx="6172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Made by Israel Ogunmola</a:t>
            </a:r>
            <a:endParaRPr/>
          </a:p>
        </p:txBody>
      </p:sp>
      <p:sp>
        <p:nvSpPr>
          <p:cNvPr id="214" name="Google Shape;214;p7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pic>
        <p:nvPicPr>
          <p:cNvPr descr="A triangle sign with a red arrow and white text&#10;&#10;Description automatically generated" id="215" name="Google Shape;215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72670" y="517332"/>
            <a:ext cx="2658030" cy="2386152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7"/>
          <p:cNvSpPr txBox="1"/>
          <p:nvPr>
            <p:ph idx="10" type="dt"/>
          </p:nvPr>
        </p:nvSpPr>
        <p:spPr>
          <a:xfrm>
            <a:off x="12573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2023-12-30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8"/>
          <p:cNvSpPr txBox="1"/>
          <p:nvPr/>
        </p:nvSpPr>
        <p:spPr>
          <a:xfrm>
            <a:off x="6664895" y="136524"/>
            <a:ext cx="4541520" cy="36933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UNDERSTANDING AVIONICS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2" name="Google Shape;22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199" y="1149992"/>
            <a:ext cx="7223761" cy="134989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8"/>
          <p:cNvSpPr txBox="1"/>
          <p:nvPr>
            <p:ph idx="11" type="ftr"/>
          </p:nvPr>
        </p:nvSpPr>
        <p:spPr>
          <a:xfrm>
            <a:off x="6057900" y="6356351"/>
            <a:ext cx="6172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Made by Israel Ogunmola</a:t>
            </a:r>
            <a:endParaRPr/>
          </a:p>
        </p:txBody>
      </p:sp>
      <p:sp>
        <p:nvSpPr>
          <p:cNvPr id="224" name="Google Shape;224;p8"/>
          <p:cNvSpPr txBox="1"/>
          <p:nvPr>
            <p:ph idx="12" type="sldNum"/>
          </p:nvPr>
        </p:nvSpPr>
        <p:spPr>
          <a:xfrm>
            <a:off x="16944916" y="6217622"/>
            <a:ext cx="10974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  <p:sp>
        <p:nvSpPr>
          <p:cNvPr id="225" name="Google Shape;225;p8"/>
          <p:cNvSpPr txBox="1"/>
          <p:nvPr/>
        </p:nvSpPr>
        <p:spPr>
          <a:xfrm>
            <a:off x="431485" y="2799943"/>
            <a:ext cx="3395184" cy="3493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Avionics Bay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COTS Combination GPS and Altimeter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COTS Altimeter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 COTS GPS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GPS devices connected to OpenLog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Static pressure hole in the bay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Ground Station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LCD Handheld Receiver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</a:pPr>
            <a:r>
              <a:rPr b="0" i="0" lang="en-US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GPS Module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USB RX Receiver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6" name="Google Shape;226;p8"/>
          <p:cNvGrpSpPr/>
          <p:nvPr/>
        </p:nvGrpSpPr>
        <p:grpSpPr>
          <a:xfrm>
            <a:off x="8223319" y="531430"/>
            <a:ext cx="10034147" cy="4238970"/>
            <a:chOff x="5736166" y="529533"/>
            <a:chExt cx="12292928" cy="5193203"/>
          </a:xfrm>
        </p:grpSpPr>
        <p:grpSp>
          <p:nvGrpSpPr>
            <p:cNvPr id="227" name="Google Shape;227;p8"/>
            <p:cNvGrpSpPr/>
            <p:nvPr/>
          </p:nvGrpSpPr>
          <p:grpSpPr>
            <a:xfrm>
              <a:off x="12860746" y="529533"/>
              <a:ext cx="4591263" cy="1403367"/>
              <a:chOff x="4234049" y="1414877"/>
              <a:chExt cx="7279267" cy="2224985"/>
            </a:xfrm>
          </p:grpSpPr>
          <p:pic>
            <p:nvPicPr>
              <p:cNvPr descr="A green circuit board with black and red wires&#10;&#10;Description automatically generated" id="228" name="Google Shape;228;p8"/>
              <p:cNvPicPr preferRelativeResize="0"/>
              <p:nvPr/>
            </p:nvPicPr>
            <p:blipFill rotWithShape="1">
              <a:blip r:embed="rId4">
                <a:alphaModFix/>
              </a:blip>
              <a:srcRect b="0" l="0" r="0" t="0"/>
              <a:stretch/>
            </p:blipFill>
            <p:spPr>
              <a:xfrm>
                <a:off x="4586691" y="1414877"/>
                <a:ext cx="6562377" cy="173306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29" name="Google Shape;229;p8"/>
              <p:cNvSpPr txBox="1"/>
              <p:nvPr/>
            </p:nvSpPr>
            <p:spPr>
              <a:xfrm>
                <a:off x="4234049" y="3151893"/>
                <a:ext cx="7279267" cy="48796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-US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Eggtimer Quasar: Combination GPS and Altimeter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0" name="Google Shape;230;p8"/>
            <p:cNvGrpSpPr/>
            <p:nvPr/>
          </p:nvGrpSpPr>
          <p:grpSpPr>
            <a:xfrm>
              <a:off x="5736166" y="1226133"/>
              <a:ext cx="4386547" cy="1986673"/>
              <a:chOff x="-1127916" y="2408602"/>
              <a:chExt cx="4386547" cy="1986673"/>
            </a:xfrm>
          </p:grpSpPr>
          <p:pic>
            <p:nvPicPr>
              <p:cNvPr descr="A green circuit board with a white label&#10;&#10;Description automatically generated" id="231" name="Google Shape;231;p8"/>
              <p:cNvPicPr preferRelativeResize="0"/>
              <p:nvPr/>
            </p:nvPicPr>
            <p:blipFill rotWithShape="1">
              <a:blip r:embed="rId5">
                <a:alphaModFix/>
              </a:blip>
              <a:srcRect b="0" l="0" r="0" t="0"/>
              <a:stretch/>
            </p:blipFill>
            <p:spPr>
              <a:xfrm>
                <a:off x="-1127915" y="2408602"/>
                <a:ext cx="4386546" cy="1556730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2" name="Google Shape;232;p8"/>
              <p:cNvSpPr txBox="1"/>
              <p:nvPr/>
            </p:nvSpPr>
            <p:spPr>
              <a:xfrm>
                <a:off x="-1127916" y="3942803"/>
                <a:ext cx="4015618" cy="452472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-US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Eggfinder TX Transmitter: GPS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3" name="Google Shape;233;p8"/>
            <p:cNvGrpSpPr/>
            <p:nvPr/>
          </p:nvGrpSpPr>
          <p:grpSpPr>
            <a:xfrm>
              <a:off x="13351374" y="2782862"/>
              <a:ext cx="2319777" cy="1886296"/>
              <a:chOff x="8663780" y="1946358"/>
              <a:chExt cx="2319777" cy="1886296"/>
            </a:xfrm>
          </p:grpSpPr>
          <p:pic>
            <p:nvPicPr>
              <p:cNvPr descr="A green circuit board with black and white buttons&#10;&#10;Description automatically generated" id="234" name="Google Shape;234;p8"/>
              <p:cNvPicPr preferRelativeResize="0"/>
              <p:nvPr/>
            </p:nvPicPr>
            <p:blipFill rotWithShape="1">
              <a:blip r:embed="rId6">
                <a:alphaModFix/>
              </a:blip>
              <a:srcRect b="14284" l="16722" r="18728" t="6618"/>
              <a:stretch/>
            </p:blipFill>
            <p:spPr>
              <a:xfrm>
                <a:off x="8799727" y="1946358"/>
                <a:ext cx="2183830" cy="1578519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5" name="Google Shape;235;p8"/>
              <p:cNvSpPr txBox="1"/>
              <p:nvPr/>
            </p:nvSpPr>
            <p:spPr>
              <a:xfrm>
                <a:off x="8663780" y="3524877"/>
                <a:ext cx="2031234" cy="30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-US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MissileWorks RRC2L+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6" name="Google Shape;236;p8"/>
            <p:cNvGrpSpPr/>
            <p:nvPr/>
          </p:nvGrpSpPr>
          <p:grpSpPr>
            <a:xfrm>
              <a:off x="10168789" y="1380476"/>
              <a:ext cx="3129527" cy="2704504"/>
              <a:chOff x="3851219" y="-2293583"/>
              <a:chExt cx="4834205" cy="4177672"/>
            </a:xfrm>
          </p:grpSpPr>
          <p:pic>
            <p:nvPicPr>
              <p:cNvPr descr="Eggfinder LCD Rx - YouTube" id="237" name="Google Shape;237;p8"/>
              <p:cNvPicPr preferRelativeResize="0"/>
              <p:nvPr/>
            </p:nvPicPr>
            <p:blipFill rotWithShape="1">
              <a:blip r:embed="rId7">
                <a:alphaModFix/>
              </a:blip>
              <a:srcRect b="0" l="0" r="0" t="0"/>
              <a:stretch/>
            </p:blipFill>
            <p:spPr>
              <a:xfrm>
                <a:off x="4098498" y="-1440249"/>
                <a:ext cx="4395729" cy="332433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38" name="Google Shape;238;p8"/>
              <p:cNvSpPr txBox="1"/>
              <p:nvPr/>
            </p:nvSpPr>
            <p:spPr>
              <a:xfrm>
                <a:off x="3851219" y="-2293583"/>
                <a:ext cx="4834205" cy="69893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-US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Eggfinder LCD Receiver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239" name="Google Shape;239;p8"/>
            <p:cNvGrpSpPr/>
            <p:nvPr/>
          </p:nvGrpSpPr>
          <p:grpSpPr>
            <a:xfrm>
              <a:off x="15382608" y="2313958"/>
              <a:ext cx="2646486" cy="3408778"/>
              <a:chOff x="9156137" y="1077619"/>
              <a:chExt cx="2646486" cy="3408778"/>
            </a:xfrm>
          </p:grpSpPr>
          <p:pic>
            <p:nvPicPr>
              <p:cNvPr descr="Eggfinder GPS Tracking System | Eggtimer Rocketry" id="240" name="Google Shape;240;p8"/>
              <p:cNvPicPr preferRelativeResize="0"/>
              <p:nvPr/>
            </p:nvPicPr>
            <p:blipFill rotWithShape="1">
              <a:blip r:embed="rId8">
                <a:alphaModFix/>
              </a:blip>
              <a:srcRect b="19686" l="17184" r="-276" t="22656"/>
              <a:stretch/>
            </p:blipFill>
            <p:spPr>
              <a:xfrm rot="5400000">
                <a:off x="9038758" y="1772084"/>
                <a:ext cx="2881245" cy="1492314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241" name="Google Shape;241;p8"/>
              <p:cNvSpPr txBox="1"/>
              <p:nvPr/>
            </p:nvSpPr>
            <p:spPr>
              <a:xfrm>
                <a:off x="9156137" y="3963177"/>
                <a:ext cx="2646486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-US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Eggfinder USB 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n-US" sz="1800" u="none" cap="none" strike="noStrik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RX Receiver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pic>
        <p:nvPicPr>
          <p:cNvPr descr="A diagram of a flight controller&#10;&#10;Description automatically generated" id="242" name="Google Shape;242;p8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894605" y="2568815"/>
            <a:ext cx="3721242" cy="3718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diagram of a device&#10;&#10;Description automatically generated" id="243" name="Google Shape;243;p8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7806363" y="3665226"/>
            <a:ext cx="6024183" cy="2712906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8"/>
          <p:cNvSpPr txBox="1"/>
          <p:nvPr>
            <p:ph idx="10" type="dt"/>
          </p:nvPr>
        </p:nvSpPr>
        <p:spPr>
          <a:xfrm>
            <a:off x="12573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2023-12-30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2023-12-24T04:23:02Z</dcterms:created>
  <dc:creator>Dapo Ogunmola</dc:creator>
</cp:coreProperties>
</file>